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Slab"/>
      <p:regular r:id="rId16"/>
    </p:embeddedFont>
    <p:embeddedFont>
      <p:font typeface="Roboto Slab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 Contract Audit: ACRE, PLOT, YARD, BUSD, and PRLZ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V1 Migrator Audit Report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Audit &amp; Risk Assessment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7845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9215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767626"/>
            <a:ext cx="349031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ABDULYEKEEN LUKMAN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69809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Suite of smart contracts: ACRE, PLOT, YARD, BUSD, and PRLZ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0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Decentralized platform for land management, tokenized assets, and rewards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Scope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ACRE, PLOT, and YARD: Manage land assets, token distribution, and transactions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BUSD, PRLZ: ERC20 token contracts for platform utility and rewards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2850237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Manual Review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inspection of smart contract code, checking for vulnerabilities in business logic, security flaws, and potential attack vectors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285023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 Audit Tools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99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Usage of static analysis tools to detect common vulnerabilities (e.g., Slither, MythX)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637133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unit tests using Hardhat to simulate real-world interactions and validate function behavior under various conditions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Statistics of Risks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976" y="2585680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975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Critical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9754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20.75%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092" y="3787378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7354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735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11.32%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7878" y="5151001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1130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Medium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11308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35.85%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2163" y="6514624"/>
            <a:ext cx="16430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7354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735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32.08%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8463"/>
            <a:ext cx="8971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Analyzing Critical Vulnerabilities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50870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577590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Owner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868103"/>
            <a:ext cx="5313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owner assigned, leaving no administrative control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442579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57116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5179338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Arithmetic Overflow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28839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Overflow/underflow in calculations could cause exploits or unexpected behavior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101054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Analyzing High &amp; Low Vulnerabilities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Vulnerabilities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Unchecked transferFrom() Return Values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Unnecessary Functions (e.g., \_tax())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 Vulnerabilities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Zero-Address Validation Missing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 Symbol Confusion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Risks on Deployment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Upgradeability Risks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Inadequate contract upgradeability mechanism could leave contracts outdated and unable to adapt to new requirements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89286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Fee Collection and Security Risks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3761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Mismanagement of fee collection could lead to funds being redirected maliciously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8235"/>
            <a:ext cx="2895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 Control Issues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access control could allow unauthorized users to perform administrative functions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Mitigations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5544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 Ownership Controls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0293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the owner during contract deployment using the Ownable pattern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Validate input parameters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 overflow and underflow vulnerabilities by validating every input parameters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Check Token Transfers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15029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Always validate the return value of transferFrom() to prevent loss of funds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Remove Unused Functions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 unnecessary functions (e.g., \_tax()) to reduce complexity and attack surface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538" y="538520"/>
            <a:ext cx="4882634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2863" y="1636990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Thorough Testing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2863" y="2059186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 rigorous unit testing and audits for all changes or upgrades to the contract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2863" y="3199328"/>
            <a:ext cx="2612946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Upgrade Proxy Pattern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28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Adopt proxy-based upgradeability to allow future changes without redeploying contracts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2863" y="4761667"/>
            <a:ext cx="254138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Supply Cap on Tokens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28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maximum supply cap for minting functions to prevent inflation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2863" y="6324005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Clear Documentation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28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 all functions and business logic clearly to ensure transparency and ease of understanding for developers and auditors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2025-01-12T17:04:39Z</dcterms:created>
  <dcterms:modified xsi:type="dcterms:W3CDTF">2025-01-12T17:04:39Z</dcterms:modified>
</cp:coreProperties>
</file>